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6BA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D8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108" y="-10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806174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12" name="Nivel de texto 1…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Nivel de texto 1…"/>
          <p:cNvSpPr>
            <a:spLocks noGrp="1"/>
          </p:cNvSpPr>
          <p:nvPr>
            <p:ph type="body" sz="quarter" idx="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  <a:lvl2pPr marL="1025769" indent="-390769" algn="ctr">
              <a:spcBef>
                <a:spcPts val="0"/>
              </a:spcBef>
              <a:defRPr sz="3200" i="1"/>
            </a:lvl2pPr>
            <a:lvl3pPr marL="1660769" indent="-390769" algn="ctr">
              <a:spcBef>
                <a:spcPts val="0"/>
              </a:spcBef>
              <a:defRPr sz="3200" i="1"/>
            </a:lvl3pPr>
            <a:lvl4pPr marL="2295769" indent="-390769" algn="ctr">
              <a:spcBef>
                <a:spcPts val="0"/>
              </a:spcBef>
              <a:defRPr sz="3200" i="1"/>
            </a:lvl4pPr>
            <a:lvl5pPr marL="2930769" indent="-390769" algn="ctr">
              <a:spcBef>
                <a:spcPts val="0"/>
              </a:spcBef>
              <a:defRPr sz="3200" i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13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n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n"/>
          <p:cNvSpPr>
            <a:spLocks noGrp="1"/>
          </p:cNvSpPr>
          <p:nvPr>
            <p:ph type="pic" idx="13"/>
          </p:nvPr>
        </p:nvSpPr>
        <p:spPr>
          <a:xfrm>
            <a:off x="3125967" y="673100"/>
            <a:ext cx="18135603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o del título"/>
          <p:cNvSpPr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22" name="Nivel de texto 1…"/>
          <p:cNvSpPr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el título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1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n"/>
          <p:cNvSpPr>
            <a:spLocks noGrp="1"/>
          </p:cNvSpPr>
          <p:nvPr>
            <p:ph type="pic" sz="half" idx="13"/>
          </p:nvPr>
        </p:nvSpPr>
        <p:spPr>
          <a:xfrm>
            <a:off x="13165979" y="952500"/>
            <a:ext cx="9525002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o del título"/>
          <p:cNvSpPr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Texto del título</a:t>
            </a:r>
          </a:p>
        </p:txBody>
      </p:sp>
      <p:sp>
        <p:nvSpPr>
          <p:cNvPr id="40" name="Nivel de texto 1…"/>
          <p:cNvSpPr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el títul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el títul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7" name="Nivel de texto 1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n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o del títul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7" name="Nivel de texto 1…"/>
          <p:cNvSpPr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ivel de texto 1…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n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n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n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3761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4396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5031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5666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Coparmex-01.jpg" descr="Coparmex-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Coparmex_presentacion_CAMBIOS.010.jpeg" descr="Coparmex_presentacion_CAMBIOS.0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Coparmex_presentacion_CAMBIOS.011.jpeg" descr="Coparmex_presentacion_CAMBIOS.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Coparmex_presentacion_CAMBIOS.012.jpeg" descr="Coparmex_presentacion_CAMBIOS.0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Incidencia por 100k habitantes"/>
          <p:cNvSpPr/>
          <p:nvPr/>
        </p:nvSpPr>
        <p:spPr>
          <a:xfrm>
            <a:off x="9590726" y="2749550"/>
            <a:ext cx="5202548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0"/>
              </a:lnSpc>
              <a:defRPr>
                <a:solidFill>
                  <a:srgbClr val="535353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t>Incidencia por 100k habitantes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Coparmex_presentacion_CAMBIOS.013.jpeg" descr="Coparmex_presentacion_CAMBIOS.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Coparmex_presentacion_CAMBIOS.014.jpeg" descr="Coparmex_presentacion_CAMBIOS.0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79956" y="9575196"/>
            <a:ext cx="2028089" cy="19824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Coparmex_presentacion_CAMBIOS.015.jpeg" descr="Coparmex_presentacion_CAMBIOS.0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Coparmex_presentacion_CAMBIOS.016.jpeg" descr="Coparmex_presentacion_CAMBIOS.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13001" y="-8125233"/>
            <a:ext cx="29210001" cy="29203636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Una discusión a fondo y una…"/>
          <p:cNvSpPr/>
          <p:nvPr/>
        </p:nvSpPr>
        <p:spPr>
          <a:xfrm>
            <a:off x="2732271" y="8310033"/>
            <a:ext cx="3981153" cy="241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Una discusión a fondo y una</a:t>
            </a:r>
          </a:p>
          <a:p>
            <a:pPr algn="l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Reforma Constitucional y legal</a:t>
            </a:r>
          </a:p>
          <a:p>
            <a:pPr algn="l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que resulte en una Fiscalía </a:t>
            </a:r>
          </a:p>
          <a:p>
            <a:pPr algn="l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General eficaz, autónoma,</a:t>
            </a:r>
          </a:p>
          <a:p>
            <a:pPr algn="l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con controles democráticos,</a:t>
            </a:r>
          </a:p>
          <a:p>
            <a:pPr lvl="1" algn="l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y respetuosa de los</a:t>
            </a:r>
          </a:p>
          <a:p>
            <a:pPr lvl="1" algn="l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derechos humanos;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17.001.jpeg" descr="17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Coparmex_presentacion_CAMBIOS.018.jpeg" descr="Coparmex_presentacion_CAMBIOS.0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racias"/>
          <p:cNvSpPr/>
          <p:nvPr/>
        </p:nvSpPr>
        <p:spPr>
          <a:xfrm>
            <a:off x="10854847" y="9281130"/>
            <a:ext cx="2674304" cy="944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Gracias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Coparmex_presentacion_CAMBIOS.002.jpeg" descr="Coparmex_presentacion_CAMBIOS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Coparmex_presentacion_CAMBIOS.003.jpeg" descr="Coparmex_presentacion_CAMBIOS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Coparmex_presentacion_CAMBIOS.004.jpeg" descr="Coparmex_presentacion_CAMBIOS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Coparmex_presentacion_CAMBIOS.005.jpeg" descr="Coparmex_presentacion_CAMBIOS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Coparmex_presentacion_CAMBIOS.006.jpeg" descr="Coparmex_presentacion_CAMBIOS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Coparmex_presentacion_CAMBIOS.007.jpeg" descr="Coparmex_presentacion_CAMBIOS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Coparmex_presentacion_CAMBIOS.008.jpeg" descr="Coparmex_presentacion_CAMBIOS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Coparmex_presentacion_CAMBIOS.009.jpeg" descr="Coparmex_presentacion_CAMBIOS.0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</Words>
  <Application>Microsoft Office PowerPoint</Application>
  <PresentationFormat>Custom</PresentationFormat>
  <Paragraphs>9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Gina Hinojosa</dc:creator>
  <cp:lastModifiedBy>Gina Hinojosa</cp:lastModifiedBy>
  <cp:revision>1</cp:revision>
  <dcterms:modified xsi:type="dcterms:W3CDTF">2017-10-13T19:14:03Z</dcterms:modified>
</cp:coreProperties>
</file>